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sldIdLst>
    <p:sldId id="256" r:id="rId3"/>
    <p:sldId id="257" r:id="rId4"/>
    <p:sldId id="258" r:id="rId5"/>
    <p:sldId id="259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A9E74663-122B-4C7A-BCB3-4D664CCED774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DBBDC65B-3BD6-4EBE-9164-49B1E75AE6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00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B95A2-B16F-4FAB-8ADB-5C1679AA3BC8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22146-27C1-4916-9972-20643BEF81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4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AFF4-B1C6-4E97-BD09-17B6DAFD2DDE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BFC90-556C-4864-8047-F14189729F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28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73471-601B-4D2C-A3B3-AB5AD8B83761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DC049-B9CF-4B8F-8193-3E63FA580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70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46263-1867-4D70-8F2D-D296AB946C98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834F2B30-DBF9-4AC2-B5A1-5D891884E3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765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E61FD-44F8-4C03-B4B6-C31D6728044D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02A8-79F8-4826-AFC3-1E748BDE92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87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6B01-9E79-4AAA-9421-413B8AE94328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37EAF740-C15F-4911-82B3-18CB968FAD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475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FDF9F-EE21-40ED-AB36-4F49AA8E226C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37DB5-45B9-4854-91F8-014285BF4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67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B1648-79F3-4624-81BF-1DD253019409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614E9-9D50-45F1-AE1F-45228E6357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14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58AF1A4-3F5F-425C-9240-125A690E7B65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B6E5753F-C7AA-485A-B024-F0D7FF727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856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D5FAB7F-9CC8-4C88-A1EA-F2CA6762F267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08C7FC3E-68B6-4990-BBAF-8D48416643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325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0C3FDB7-FD92-4E25-9F92-8CDD76C89512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8327F4D4-50EA-442E-B35F-D81E2D6FA5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1" r:id="rId4"/>
    <p:sldLayoutId id="2147483779" r:id="rId5"/>
    <p:sldLayoutId id="2147483772" r:id="rId6"/>
    <p:sldLayoutId id="2147483773" r:id="rId7"/>
    <p:sldLayoutId id="2147483780" r:id="rId8"/>
    <p:sldLayoutId id="2147483781" r:id="rId9"/>
    <p:sldLayoutId id="2147483774" r:id="rId10"/>
    <p:sldLayoutId id="2147483775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Factoring Trinomials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Section </a:t>
            </a: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10.6</a:t>
            </a:r>
            <a:endParaRPr lang="en-US" altLang="en-US" dirty="0" smtClean="0">
              <a:ln>
                <a:noFill/>
              </a:ln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Factoring Trinomials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Trinomial is of the form: ax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bx</a:t>
            </a:r>
            <a:r>
              <a:rPr lang="en-US" dirty="0" smtClean="0"/>
              <a:t> + c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Steps</a:t>
            </a:r>
          </a:p>
          <a:p>
            <a:pPr lvl="1" eaLnBrk="1" hangingPunct="1">
              <a:defRPr/>
            </a:pPr>
            <a:r>
              <a:rPr lang="en-US" dirty="0" smtClean="0"/>
              <a:t>Multiply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chemeClr val="accent1"/>
                </a:solidFill>
              </a:rPr>
              <a:t>c-term </a:t>
            </a:r>
            <a:r>
              <a:rPr lang="en-US" dirty="0" smtClean="0"/>
              <a:t>by the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a-term</a:t>
            </a:r>
            <a:endParaRPr lang="en-US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r>
              <a:rPr lang="en-US" dirty="0" smtClean="0"/>
              <a:t>Find factors of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</a:t>
            </a:r>
            <a:r>
              <a:rPr lang="en-US" dirty="0" smtClean="0"/>
              <a:t> that add to get the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b-term</a:t>
            </a:r>
          </a:p>
          <a:p>
            <a:pPr lvl="1" eaLnBrk="1" hangingPunct="1">
              <a:defRPr/>
            </a:pPr>
            <a:r>
              <a:rPr lang="en-US" dirty="0" smtClean="0"/>
              <a:t>Fill in the parenthesis using the correct signs</a:t>
            </a:r>
          </a:p>
          <a:p>
            <a:pPr lvl="1" eaLnBrk="1" hangingPunct="1">
              <a:defRPr/>
            </a:pPr>
            <a:r>
              <a:rPr lang="en-US" dirty="0" smtClean="0"/>
              <a:t>Divide by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 as needed</a:t>
            </a:r>
          </a:p>
          <a:p>
            <a:pPr lvl="1" eaLnBrk="1" hangingPunct="1">
              <a:defRPr/>
            </a:pPr>
            <a:r>
              <a:rPr lang="en-US" dirty="0" smtClean="0"/>
              <a:t>Reduce fractions and rewrite parenthesis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2x</a:t>
            </a:r>
            <a:r>
              <a:rPr lang="en-US" altLang="en-US" baseline="30000" smtClean="0"/>
              <a:t>2</a:t>
            </a:r>
            <a:r>
              <a:rPr lang="en-US" altLang="en-US" smtClean="0"/>
              <a:t> + 11x + 5 		2.) 3x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4x – 7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2x</a:t>
            </a:r>
            <a:r>
              <a:rPr lang="en-US" altLang="en-US" baseline="30000" smtClean="0"/>
              <a:t>2</a:t>
            </a:r>
            <a:r>
              <a:rPr lang="en-US" altLang="en-US" smtClean="0"/>
              <a:t> + 21x – 11 		4.) 6x</a:t>
            </a:r>
            <a:r>
              <a:rPr lang="en-US" altLang="en-US" baseline="30000" smtClean="0"/>
              <a:t>2</a:t>
            </a:r>
            <a:r>
              <a:rPr lang="en-US" altLang="en-US" smtClean="0"/>
              <a:t> - 19x +15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6x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2x – 8 		6.) 8x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14x  -15</a:t>
            </a:r>
            <a:endParaRPr lang="en-US" altLang="en-US" baseline="300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 work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smtClean="0"/>
              <a:t> </a:t>
            </a:r>
            <a:r>
              <a:rPr lang="en-US" altLang="en-US" smtClean="0"/>
              <a:t>10.6A # 3-18</a:t>
            </a:r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n-US" altLang="en-US" dirty="0" err="1" smtClean="0"/>
              <a:t>Pg</a:t>
            </a:r>
            <a:r>
              <a:rPr lang="en-US" altLang="en-US" dirty="0" smtClean="0"/>
              <a:t> </a:t>
            </a:r>
            <a:r>
              <a:rPr lang="en-US" altLang="en-US" dirty="0" smtClean="0"/>
              <a:t>614# 18-29</a:t>
            </a:r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D002CA10-40BC-4A93-AD37-473A580673B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</TotalTime>
  <Words>93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Wingdings 2</vt:lpstr>
      <vt:lpstr>Verdana</vt:lpstr>
      <vt:lpstr>Calibri</vt:lpstr>
      <vt:lpstr>Verve</vt:lpstr>
      <vt:lpstr>Factoring Trinomials</vt:lpstr>
      <vt:lpstr>Factoring Trinomials</vt:lpstr>
      <vt:lpstr>Examples</vt:lpstr>
      <vt:lpstr>Examples (cont.)</vt:lpstr>
      <vt:lpstr>Examples (cont.)</vt:lpstr>
      <vt:lpstr>Class 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Greatest Common Factor</dc:title>
  <dc:creator>JLAKE</dc:creator>
  <cp:lastModifiedBy>LAKE, JEFF</cp:lastModifiedBy>
  <cp:revision>10</cp:revision>
  <dcterms:created xsi:type="dcterms:W3CDTF">2008-12-17T18:54:24Z</dcterms:created>
  <dcterms:modified xsi:type="dcterms:W3CDTF">2015-10-29T17:16:38Z</dcterms:modified>
</cp:coreProperties>
</file>